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25" r:id="rId5"/>
    <p:sldId id="332" r:id="rId6"/>
    <p:sldId id="326" r:id="rId7"/>
    <p:sldId id="327" r:id="rId8"/>
    <p:sldId id="334" r:id="rId9"/>
    <p:sldId id="336" r:id="rId10"/>
    <p:sldId id="337" r:id="rId11"/>
    <p:sldId id="340" r:id="rId12"/>
    <p:sldId id="338" r:id="rId13"/>
    <p:sldId id="341" r:id="rId14"/>
    <p:sldId id="339" r:id="rId15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816" userDrawn="1">
          <p15:clr>
            <a:srgbClr val="A4A3A4"/>
          </p15:clr>
        </p15:guide>
        <p15:guide id="2" orient="horz" pos="3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205" autoAdjust="0"/>
  </p:normalViewPr>
  <p:slideViewPr>
    <p:cSldViewPr snapToGrid="0">
      <p:cViewPr varScale="1">
        <p:scale>
          <a:sx n="92" d="100"/>
          <a:sy n="92" d="100"/>
        </p:scale>
        <p:origin x="245" y="53"/>
      </p:cViewPr>
      <p:guideLst>
        <p:guide pos="816"/>
        <p:guide orient="horz" pos="3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364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A57456-157A-C12A-2FEC-91B7B9EE49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46761-828E-1508-56BD-BAEADF3486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7FF95820-84BB-3447-8286-60A51307E7F2}" type="datetimeFigureOut">
              <a:rPr lang="en-GB" smtClean="0"/>
              <a:t>09/12/2024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28A7E-6B0E-809C-73D1-4B5E2FF471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A5AA6-0C5B-430A-E0C4-C90B2F0A1C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0E476440-F66F-F947-8EFC-EA5202ACFD2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711763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FC08FC54-6AE4-6A4A-9756-823A0F1BE5A6}" type="datetimeFigureOut">
              <a:rPr lang="en-GB" smtClean="0"/>
              <a:t>09/12/2024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6B79E9EB-07EB-9D44-9F5A-AB1FBECCDD8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67587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482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667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7829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3823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2384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7933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4087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5717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979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1C745E-9B5A-59BF-BF50-4F251E39D58D}"/>
              </a:ext>
            </a:extLst>
          </p:cNvPr>
          <p:cNvSpPr/>
          <p:nvPr userDrawn="1"/>
        </p:nvSpPr>
        <p:spPr>
          <a:xfrm>
            <a:off x="304800" y="266701"/>
            <a:ext cx="11582400" cy="63245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</p:spPr>
        <p:txBody>
          <a:bodyPr rtlCol="0"/>
          <a:lstStyle>
            <a:lvl1pPr marL="0" indent="0" algn="ctr">
              <a:buNone/>
              <a:defRPr lang="en-GB" sz="2400" cap="all" baseline="0"/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2B4A7EA-9E3F-9CE1-56B5-92F4FDDA69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4100" y="758952"/>
            <a:ext cx="7543800" cy="5029200"/>
          </a:xfrm>
          <a:custGeom>
            <a:avLst/>
            <a:gdLst>
              <a:gd name="connsiteX0" fmla="*/ 3567113 w 7543800"/>
              <a:gd name="connsiteY0" fmla="*/ 4869270 h 5029200"/>
              <a:gd name="connsiteX1" fmla="*/ 3567113 w 7543800"/>
              <a:gd name="connsiteY1" fmla="*/ 4957572 h 5029200"/>
              <a:gd name="connsiteX2" fmla="*/ 3976688 w 7543800"/>
              <a:gd name="connsiteY2" fmla="*/ 4957572 h 5029200"/>
              <a:gd name="connsiteX3" fmla="*/ 3976688 w 7543800"/>
              <a:gd name="connsiteY3" fmla="*/ 4869270 h 5029200"/>
              <a:gd name="connsiteX4" fmla="*/ 0 w 7543800"/>
              <a:gd name="connsiteY4" fmla="*/ 0 h 5029200"/>
              <a:gd name="connsiteX5" fmla="*/ 7543800 w 7543800"/>
              <a:gd name="connsiteY5" fmla="*/ 0 h 5029200"/>
              <a:gd name="connsiteX6" fmla="*/ 7543800 w 7543800"/>
              <a:gd name="connsiteY6" fmla="*/ 5029200 h 5029200"/>
              <a:gd name="connsiteX7" fmla="*/ 0 w 7543800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43800" h="5029200">
                <a:moveTo>
                  <a:pt x="3567113" y="4869270"/>
                </a:moveTo>
                <a:lnTo>
                  <a:pt x="3567113" y="4957572"/>
                </a:lnTo>
                <a:lnTo>
                  <a:pt x="3976688" y="4957572"/>
                </a:lnTo>
                <a:lnTo>
                  <a:pt x="3976688" y="4869270"/>
                </a:lnTo>
                <a:close/>
                <a:moveTo>
                  <a:pt x="0" y="0"/>
                </a:moveTo>
                <a:lnTo>
                  <a:pt x="7543800" y="0"/>
                </a:lnTo>
                <a:lnTo>
                  <a:pt x="7543800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 lang="en-GB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2398E06-9E0E-BC81-DEB5-1DB2F863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08960"/>
            <a:ext cx="10515600" cy="640080"/>
          </a:xfrm>
        </p:spPr>
        <p:txBody>
          <a:bodyPr rtlCol="0" anchor="ctr"/>
          <a:lstStyle>
            <a:lvl1pPr algn="ctr">
              <a:defRPr lang="en-GB" sz="6000" spc="300" baseline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F70834-CB8D-A95B-D859-6E5B4C6B4F78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069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5175504"/>
            <a:ext cx="12188952" cy="1682496"/>
          </a:xfrm>
        </p:spPr>
        <p:txBody>
          <a:bodyPr rtlCol="0" anchor="ctr"/>
          <a:lstStyle>
            <a:lvl1pPr marL="0" indent="0" algn="ctr">
              <a:buNone/>
              <a:defRPr lang="en-GB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088" y="609600"/>
            <a:ext cx="10021824" cy="1252728"/>
          </a:xfrm>
        </p:spPr>
        <p:txBody>
          <a:bodyPr rtlCol="0"/>
          <a:lstStyle>
            <a:lvl1pPr algn="ctr">
              <a:lnSpc>
                <a:spcPts val="5760"/>
              </a:lnSpc>
              <a:defRPr lang="en-GB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 lang="en-GB">
                <a:solidFill>
                  <a:schemeClr val="bg1"/>
                </a:solidFill>
              </a:defRPr>
            </a:lvl1pPr>
          </a:lstStyle>
          <a:p>
            <a:pPr rtl="0"/>
            <a:fld id="{75DF2D63-3FF5-D547-96B9-BE9CCD1ABA5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2441448"/>
            <a:ext cx="1280160" cy="75895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280160" cy="1143000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83280" y="2441448"/>
            <a:ext cx="1280160" cy="75895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83280" y="3730752"/>
            <a:ext cx="1280160" cy="1143000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468112" y="2441448"/>
            <a:ext cx="1280160" cy="75895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8112" y="3730752"/>
            <a:ext cx="1280160" cy="1143000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52944" y="2441448"/>
            <a:ext cx="1280160" cy="75895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552944" y="3730752"/>
            <a:ext cx="1280160" cy="1143000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3383280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9637776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7552944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5468112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37776" y="2441448"/>
            <a:ext cx="1280160" cy="75895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637776" y="3730752"/>
            <a:ext cx="1280160" cy="1143000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1298448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106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0"/>
            <a:ext cx="12188952" cy="1682496"/>
          </a:xfrm>
        </p:spPr>
        <p:txBody>
          <a:bodyPr rtlCol="0" anchor="ctr"/>
          <a:lstStyle>
            <a:lvl1pPr marL="0" indent="0" algn="ctr">
              <a:buNone/>
              <a:defRPr lang="en-GB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5221224"/>
            <a:ext cx="3621024" cy="621792"/>
          </a:xfrm>
        </p:spPr>
        <p:txBody>
          <a:bodyPr rtlCol="0"/>
          <a:lstStyle>
            <a:lvl1pPr algn="l">
              <a:lnSpc>
                <a:spcPts val="5760"/>
              </a:lnSpc>
              <a:defRPr lang="en-GB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fld id="{75DF2D63-3FF5-D547-96B9-BE9CCD1ABA5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51784"/>
            <a:ext cx="1620520" cy="411476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00984" y="3351784"/>
            <a:ext cx="1620520" cy="411476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312664" y="3351784"/>
            <a:ext cx="1620520" cy="411476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15200" y="3351784"/>
            <a:ext cx="1620520" cy="411476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21800" y="3351784"/>
            <a:ext cx="1620520" cy="411476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769F54-E10C-40C4-5EFF-E8A9CA520AEC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6E7B1EF-9D07-1E66-7467-93C9AE48BD85}"/>
              </a:ext>
            </a:extLst>
          </p:cNvPr>
          <p:cNvCxnSpPr>
            <a:cxnSpLocks/>
          </p:cNvCxnSpPr>
          <p:nvPr userDrawn="1"/>
        </p:nvCxnSpPr>
        <p:spPr>
          <a:xfrm flipH="1">
            <a:off x="1219200" y="2871216"/>
            <a:ext cx="9595104" cy="0"/>
          </a:xfrm>
          <a:prstGeom prst="line">
            <a:avLst/>
          </a:prstGeom>
          <a:ln w="1270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803904"/>
            <a:ext cx="1620520" cy="1143000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00984" y="3803904"/>
            <a:ext cx="1620520" cy="1143000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12664" y="3803904"/>
            <a:ext cx="1620520" cy="1143000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315200" y="3803904"/>
            <a:ext cx="1620520" cy="1143000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321800" y="3803904"/>
            <a:ext cx="1620520" cy="1143000"/>
          </a:xfrm>
        </p:spPr>
        <p:txBody>
          <a:bodyPr lIns="0" tIns="0" rIns="0" bIns="0" rtlCol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476138-49FF-70BE-6359-0A511EFB243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300984" y="2638738"/>
            <a:ext cx="91440" cy="411480"/>
          </a:xfrm>
          <a:solidFill>
            <a:schemeClr val="accent1"/>
          </a:solidFill>
        </p:spPr>
        <p:txBody>
          <a:bodyPr rtlCol="0" anchor="ctr"/>
          <a:lstStyle>
            <a:lvl1pPr marL="0" indent="0" algn="ctr">
              <a:buNone/>
              <a:defRPr lang="en-GB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46EFC43B-3F8D-6957-F343-F3D9C3E7A71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98448" y="2638738"/>
            <a:ext cx="91440" cy="411480"/>
          </a:xfrm>
          <a:solidFill>
            <a:schemeClr val="accent1"/>
          </a:solidFill>
        </p:spPr>
        <p:txBody>
          <a:bodyPr rtlCol="0" anchor="ctr"/>
          <a:lstStyle>
            <a:lvl1pPr marL="0" indent="0" algn="ctr">
              <a:buNone/>
              <a:defRPr lang="en-GB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D6007DD2-0F2E-6F92-8457-FC670750ED3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12664" y="2638738"/>
            <a:ext cx="91440" cy="411480"/>
          </a:xfrm>
          <a:solidFill>
            <a:schemeClr val="accent1"/>
          </a:solidFill>
        </p:spPr>
        <p:txBody>
          <a:bodyPr rtlCol="0" anchor="ctr"/>
          <a:lstStyle>
            <a:lvl1pPr marL="0" indent="0" algn="ctr">
              <a:buNone/>
              <a:defRPr lang="en-GB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06C5667F-C463-51B6-B8D6-F757BDB8AFC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15200" y="2638738"/>
            <a:ext cx="91440" cy="411480"/>
          </a:xfrm>
          <a:solidFill>
            <a:schemeClr val="accent1"/>
          </a:solidFill>
        </p:spPr>
        <p:txBody>
          <a:bodyPr rtlCol="0" anchor="ctr"/>
          <a:lstStyle>
            <a:lvl1pPr marL="0" indent="0" algn="ctr">
              <a:buNone/>
              <a:defRPr lang="en-GB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FF09CBB-BD48-E8E5-EECF-B6CBC36B236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21800" y="2638738"/>
            <a:ext cx="91440" cy="411480"/>
          </a:xfrm>
          <a:solidFill>
            <a:schemeClr val="accent1"/>
          </a:solidFill>
        </p:spPr>
        <p:txBody>
          <a:bodyPr rtlCol="0" anchor="ctr"/>
          <a:lstStyle>
            <a:lvl1pPr marL="0" indent="0" algn="ctr">
              <a:buNone/>
              <a:defRPr lang="en-GB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33783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881D2A-2C75-8B2A-DA41-F42ABBA59A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56832" cy="685800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609600"/>
            <a:ext cx="6656832" cy="530352"/>
          </a:xfrm>
        </p:spPr>
        <p:txBody>
          <a:bodyPr rtlCol="0" anchor="t" anchorCtr="0"/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rtlCol="0" anchor="t">
            <a:noAutofit/>
          </a:bodyPr>
          <a:lstStyle>
            <a:lvl1pPr marL="0" indent="0">
              <a:lnSpc>
                <a:spcPts val="2400"/>
              </a:lnSpc>
              <a:buNone/>
              <a:defRPr lang="en-GB"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18488" y="3630168"/>
            <a:ext cx="3886200" cy="2514600"/>
          </a:xfrm>
        </p:spPr>
        <p:txBody>
          <a:bodyPr rtlCol="0"/>
          <a:lstStyle>
            <a:lvl1pPr marL="0" indent="0">
              <a:buNone/>
              <a:defRPr lang="en-GB" sz="1400"/>
            </a:lvl1pPr>
            <a:lvl2pPr marL="228600">
              <a:defRPr lang="en-GB" sz="1400"/>
            </a:lvl2pPr>
            <a:lvl3pPr marL="457200">
              <a:defRPr lang="en-GB" sz="1400"/>
            </a:lvl3pPr>
            <a:lvl4pPr marL="685800">
              <a:defRPr lang="en-GB" sz="1400"/>
            </a:lvl4pPr>
            <a:lvl5pPr marL="1143000">
              <a:defRPr lang="en-GB" sz="14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05600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rtlCol="0" anchor="t" anchorCtr="0">
            <a:noAutofit/>
          </a:bodyPr>
          <a:lstStyle>
            <a:lvl1pPr marL="0" indent="0">
              <a:lnSpc>
                <a:spcPts val="2400"/>
              </a:lnSpc>
              <a:buNone/>
              <a:defRPr lang="en-GB"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13448" y="3630168"/>
            <a:ext cx="3886200" cy="2514600"/>
          </a:xfrm>
        </p:spPr>
        <p:txBody>
          <a:bodyPr rtlCol="0"/>
          <a:lstStyle>
            <a:lvl1pPr marL="0" indent="0">
              <a:buNone/>
              <a:defRPr lang="en-GB" sz="1400"/>
            </a:lvl1pPr>
            <a:lvl2pPr marL="228600">
              <a:defRPr lang="en-GB" sz="1400"/>
            </a:lvl2pPr>
            <a:lvl3pPr marL="457200">
              <a:defRPr lang="en-GB" sz="1400"/>
            </a:lvl3pPr>
            <a:lvl4pPr marL="685800">
              <a:defRPr lang="en-GB" sz="1400"/>
            </a:lvl4pPr>
            <a:lvl5pPr marL="1143000">
              <a:defRPr lang="en-GB" sz="14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896335-CC4F-4D72-23F0-F7FBFA640021}"/>
              </a:ext>
            </a:extLst>
          </p:cNvPr>
          <p:cNvSpPr/>
          <p:nvPr userDrawn="1"/>
        </p:nvSpPr>
        <p:spPr>
          <a:xfrm>
            <a:off x="1295400" y="1492377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zon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9EF4E7-F4EF-FFCD-9B0C-961E519F6DDD}"/>
              </a:ext>
            </a:extLst>
          </p:cNvPr>
          <p:cNvSpPr/>
          <p:nvPr userDrawn="1"/>
        </p:nvSpPr>
        <p:spPr>
          <a:xfrm>
            <a:off x="5791200" y="0"/>
            <a:ext cx="64008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014216"/>
            <a:ext cx="4160520" cy="1828800"/>
          </a:xfrm>
        </p:spPr>
        <p:txBody>
          <a:bodyPr rtlCol="0" anchor="b" anchorCtr="0"/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98080" y="621792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rtlCol="0" anchor="b">
            <a:noAutofit/>
          </a:bodyPr>
          <a:lstStyle>
            <a:lvl1pPr marL="0" indent="0">
              <a:lnSpc>
                <a:spcPts val="1720"/>
              </a:lnSpc>
              <a:buNone/>
              <a:defRPr lang="en-GB"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98080" y="1069848"/>
            <a:ext cx="3886200" cy="1527048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en-GB" sz="1400"/>
            </a:lvl1pPr>
            <a:lvl2pPr marL="228600">
              <a:lnSpc>
                <a:spcPct val="100000"/>
              </a:lnSpc>
              <a:defRPr lang="en-GB" sz="1400"/>
            </a:lvl2pPr>
            <a:lvl3pPr marL="457200">
              <a:lnSpc>
                <a:spcPct val="100000"/>
              </a:lnSpc>
              <a:defRPr lang="en-GB" sz="1400"/>
            </a:lvl3pPr>
            <a:lvl4pPr marL="685800">
              <a:lnSpc>
                <a:spcPct val="100000"/>
              </a:lnSpc>
              <a:defRPr lang="en-GB" sz="1400"/>
            </a:lvl4pPr>
            <a:lvl5pPr marL="1143000">
              <a:lnSpc>
                <a:spcPct val="100000"/>
              </a:lnSpc>
              <a:defRPr lang="en-GB" sz="14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98080" y="3172968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rtlCol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lang="en-GB"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98080" y="3621024"/>
            <a:ext cx="3886200" cy="1179576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en-GB" sz="1400"/>
            </a:lvl1pPr>
            <a:lvl2pPr marL="228600">
              <a:lnSpc>
                <a:spcPct val="100000"/>
              </a:lnSpc>
              <a:defRPr lang="en-GB" sz="1400"/>
            </a:lvl2pPr>
            <a:lvl3pPr marL="457200">
              <a:lnSpc>
                <a:spcPct val="100000"/>
              </a:lnSpc>
              <a:defRPr lang="en-GB" sz="1400"/>
            </a:lvl3pPr>
            <a:lvl4pPr marL="685800">
              <a:lnSpc>
                <a:spcPct val="100000"/>
              </a:lnSpc>
              <a:defRPr lang="en-GB" sz="1400"/>
            </a:lvl4pPr>
            <a:lvl5pPr marL="1143000">
              <a:lnSpc>
                <a:spcPct val="100000"/>
              </a:lnSpc>
              <a:defRPr lang="en-GB" sz="14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D6DBECB-0E53-C186-A485-96A8FC1252C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98448" y="612648"/>
            <a:ext cx="3200400" cy="3200400"/>
          </a:xfrm>
          <a:prstGeom prst="ellipse">
            <a:avLst/>
          </a:prstGeom>
          <a:noFill/>
        </p:spPr>
        <p:txBody>
          <a:bodyPr rtlCol="0" anchor="ctr"/>
          <a:lstStyle>
            <a:lvl1pPr marL="0" indent="0" algn="ctr">
              <a:buNone/>
              <a:defRPr lang="en-GB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F0B28D44-29B3-3396-973D-82E3611612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98080" y="5129784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rtlCol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lang="en-GB"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C06156AC-1153-3958-CFE6-6CDCC21C38A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8080" y="5568696"/>
            <a:ext cx="3886200" cy="905256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en-GB" sz="1400"/>
            </a:lvl1pPr>
            <a:lvl2pPr marL="228600">
              <a:lnSpc>
                <a:spcPct val="100000"/>
              </a:lnSpc>
              <a:defRPr lang="en-GB" sz="1400"/>
            </a:lvl2pPr>
            <a:lvl3pPr marL="457200">
              <a:lnSpc>
                <a:spcPct val="100000"/>
              </a:lnSpc>
              <a:defRPr lang="en-GB" sz="1400"/>
            </a:lvl3pPr>
            <a:lvl4pPr marL="685800">
              <a:lnSpc>
                <a:spcPct val="100000"/>
              </a:lnSpc>
              <a:defRPr lang="en-GB" sz="1400"/>
            </a:lvl4pPr>
            <a:lvl5pPr marL="1143000">
              <a:lnSpc>
                <a:spcPct val="100000"/>
              </a:lnSpc>
              <a:defRPr lang="en-GB" sz="14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4CE90CA-176B-1E45-FECF-0290B1DCF55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45352" y="704088"/>
            <a:ext cx="914400" cy="914400"/>
          </a:xfrm>
        </p:spPr>
        <p:txBody>
          <a:bodyPr rtlCol="0" anchor="ctr"/>
          <a:lstStyle>
            <a:lvl1pPr marL="0" indent="0" algn="ctr">
              <a:buNone/>
              <a:defRPr lang="en-GB" sz="9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365BC287-99EE-D6FA-48B9-1E6FFE9357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45352" y="3273552"/>
            <a:ext cx="914400" cy="914400"/>
          </a:xfrm>
        </p:spPr>
        <p:txBody>
          <a:bodyPr rtlCol="0" anchor="ctr"/>
          <a:lstStyle>
            <a:lvl1pPr marL="0" indent="0" algn="ctr">
              <a:buNone/>
              <a:defRPr lang="en-GB" sz="9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ECE7A377-A1E6-77DF-79F9-F251BD75774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5352" y="5166360"/>
            <a:ext cx="914400" cy="914400"/>
          </a:xfrm>
        </p:spPr>
        <p:txBody>
          <a:bodyPr rtlCol="0" anchor="ctr"/>
          <a:lstStyle>
            <a:lvl1pPr marL="0" indent="0" algn="ctr">
              <a:buNone/>
              <a:defRPr lang="en-GB" sz="9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D976B1-BEF2-CB69-E97E-A6DAD1F04689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1164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358819-7D9B-11CB-DBC5-CC8BC5C07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EB2EEB-FE70-98B2-9437-0E1E91F92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FAA902D-BDC9-E5AF-D40D-7B8DE616EBE0}"/>
              </a:ext>
            </a:extLst>
          </p:cNvPr>
          <p:cNvCxnSpPr>
            <a:cxnSpLocks/>
          </p:cNvCxnSpPr>
          <p:nvPr userDrawn="1"/>
        </p:nvCxnSpPr>
        <p:spPr>
          <a:xfrm>
            <a:off x="5890260" y="153619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A4017E-4CAA-8499-38AE-3A3306A7EB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34640" y="2057400"/>
            <a:ext cx="6519672" cy="2971800"/>
          </a:xfrm>
          <a:solidFill>
            <a:schemeClr val="accent4"/>
          </a:solidFill>
        </p:spPr>
        <p:txBody>
          <a:bodyPr lIns="576072" tIns="228600" rIns="576072" bIns="228600" rtlCol="0" anchor="ctr"/>
          <a:lstStyle>
            <a:lvl1pPr marL="0" indent="0" algn="ctr">
              <a:lnSpc>
                <a:spcPts val="2460"/>
              </a:lnSpc>
              <a:buNone/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103CB5-F9EF-D6DA-A5D4-DCCAEBEBE6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71216" y="5330952"/>
            <a:ext cx="6519672" cy="1527048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17F00C-8F19-CB9F-D5BF-9A5F4C77E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324" y="609600"/>
            <a:ext cx="3959352" cy="530352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66269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C402F40-958A-D2BF-629C-39B659EC95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1999" cy="6858000"/>
          </a:xfrm>
          <a:custGeom>
            <a:avLst/>
            <a:gdLst>
              <a:gd name="connsiteX0" fmla="*/ 5890261 w 12191999"/>
              <a:gd name="connsiteY0" fmla="*/ 4496651 h 6858000"/>
              <a:gd name="connsiteX1" fmla="*/ 5890261 w 12191999"/>
              <a:gd name="connsiteY1" fmla="*/ 4584953 h 6858000"/>
              <a:gd name="connsiteX2" fmla="*/ 6299835 w 12191999"/>
              <a:gd name="connsiteY2" fmla="*/ 4584953 h 6858000"/>
              <a:gd name="connsiteX3" fmla="*/ 6299835 w 12191999"/>
              <a:gd name="connsiteY3" fmla="*/ 4496651 h 6858000"/>
              <a:gd name="connsiteX4" fmla="*/ 0 w 12191999"/>
              <a:gd name="connsiteY4" fmla="*/ 0 h 6858000"/>
              <a:gd name="connsiteX5" fmla="*/ 12191999 w 12191999"/>
              <a:gd name="connsiteY5" fmla="*/ 0 h 6858000"/>
              <a:gd name="connsiteX6" fmla="*/ 12191999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5890261" y="4496651"/>
                </a:moveTo>
                <a:lnTo>
                  <a:pt x="5890261" y="4584953"/>
                </a:lnTo>
                <a:lnTo>
                  <a:pt x="6299835" y="4584953"/>
                </a:lnTo>
                <a:lnTo>
                  <a:pt x="6299835" y="4496651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715" y="1485302"/>
            <a:ext cx="9120570" cy="3887396"/>
          </a:xfrm>
          <a:custGeom>
            <a:avLst/>
            <a:gdLst>
              <a:gd name="connsiteX0" fmla="*/ 4354545 w 9120570"/>
              <a:gd name="connsiteY0" fmla="*/ 3011350 h 3887396"/>
              <a:gd name="connsiteX1" fmla="*/ 4354545 w 9120570"/>
              <a:gd name="connsiteY1" fmla="*/ 3099652 h 3887396"/>
              <a:gd name="connsiteX2" fmla="*/ 4764120 w 9120570"/>
              <a:gd name="connsiteY2" fmla="*/ 3099652 h 3887396"/>
              <a:gd name="connsiteX3" fmla="*/ 4764120 w 9120570"/>
              <a:gd name="connsiteY3" fmla="*/ 3011350 h 3887396"/>
              <a:gd name="connsiteX4" fmla="*/ 0 w 9120570"/>
              <a:gd name="connsiteY4" fmla="*/ 0 h 3887396"/>
              <a:gd name="connsiteX5" fmla="*/ 9120570 w 9120570"/>
              <a:gd name="connsiteY5" fmla="*/ 0 h 3887396"/>
              <a:gd name="connsiteX6" fmla="*/ 9120570 w 9120570"/>
              <a:gd name="connsiteY6" fmla="*/ 3887396 h 3887396"/>
              <a:gd name="connsiteX7" fmla="*/ 0 w 9120570"/>
              <a:gd name="connsiteY7" fmla="*/ 3887396 h 38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20570" h="3887396">
                <a:moveTo>
                  <a:pt x="4354545" y="3011350"/>
                </a:moveTo>
                <a:lnTo>
                  <a:pt x="4354545" y="3099652"/>
                </a:lnTo>
                <a:lnTo>
                  <a:pt x="4764120" y="3099652"/>
                </a:lnTo>
                <a:lnTo>
                  <a:pt x="4764120" y="3011350"/>
                </a:lnTo>
                <a:close/>
                <a:moveTo>
                  <a:pt x="0" y="0"/>
                </a:moveTo>
                <a:lnTo>
                  <a:pt x="9120570" y="0"/>
                </a:lnTo>
                <a:lnTo>
                  <a:pt x="9120570" y="3887396"/>
                </a:lnTo>
                <a:lnTo>
                  <a:pt x="0" y="388739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bIns="1097280" rtlCol="0" anchor="b">
            <a:noAutofit/>
          </a:bodyPr>
          <a:lstStyle>
            <a:lvl1pPr algn="ctr">
              <a:defRPr lang="en-GB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612648"/>
            <a:ext cx="2286000" cy="2286000"/>
          </a:xfrm>
          <a:prstGeom prst="ellipse">
            <a:avLst/>
          </a:prstGeom>
        </p:spPr>
        <p:txBody>
          <a:bodyPr rtlCol="0" anchor="ctr"/>
          <a:lstStyle>
            <a:lvl1pPr marL="0" indent="0" algn="ctr">
              <a:buNone/>
              <a:defRPr lang="en-GB" sz="105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5751576"/>
            <a:ext cx="9116568" cy="722376"/>
          </a:xfrm>
        </p:spPr>
        <p:txBody>
          <a:bodyPr rtlCol="0" anchor="ctr"/>
          <a:lstStyle>
            <a:lvl1pPr marL="0" indent="0" algn="ctr">
              <a:buNone/>
              <a:defRPr lang="en-GB" sz="2000" cap="all" baseline="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9017C4-5BB0-DF6F-781B-FB81A3A5D977}"/>
              </a:ext>
            </a:extLst>
          </p:cNvPr>
          <p:cNvSpPr/>
          <p:nvPr userDrawn="1"/>
        </p:nvSpPr>
        <p:spPr>
          <a:xfrm>
            <a:off x="5890260" y="449665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91105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BC7BE-FECC-8573-D4F0-FA004B4A04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DB0707-D3A6-4BF0-3225-EC3851AD738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AE946-135C-E4E8-BA60-64AB48B87F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FD67329-9F30-BEB7-31E2-FECA7FD59B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rtlCol="0" anchor="b"/>
          <a:lstStyle>
            <a:lvl1pPr>
              <a:defRPr lang="en-GB" sz="32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0684" y="987425"/>
            <a:ext cx="6124703" cy="4873625"/>
          </a:xfrm>
        </p:spPr>
        <p:txBody>
          <a:bodyPr rtlCol="0"/>
          <a:lstStyle>
            <a:lvl1pPr>
              <a:defRPr lang="en-GB" sz="3200"/>
            </a:lvl1pPr>
            <a:lvl2pPr>
              <a:defRPr lang="en-GB" sz="2800"/>
            </a:lvl2pPr>
            <a:lvl3pPr>
              <a:defRPr lang="en-GB" sz="2400"/>
            </a:lvl3pPr>
            <a:lvl4pPr>
              <a:defRPr lang="en-GB" sz="2000"/>
            </a:lvl4pPr>
            <a:lvl5pPr>
              <a:defRPr lang="en-GB" sz="2000"/>
            </a:lvl5pPr>
            <a:lvl6pPr>
              <a:defRPr lang="en-GB" sz="2000"/>
            </a:lvl6pPr>
            <a:lvl7pPr>
              <a:defRPr lang="en-GB" sz="2000"/>
            </a:lvl7pPr>
            <a:lvl8pPr>
              <a:defRPr lang="en-GB" sz="2000"/>
            </a:lvl8pPr>
            <a:lvl9pPr>
              <a:defRPr lang="en-GB" sz="2000"/>
            </a:lvl9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 rtlCol="0"/>
          <a:lstStyle>
            <a:lvl1pPr marL="0" indent="0">
              <a:buNone/>
              <a:defRPr lang="en-GB" sz="1600"/>
            </a:lvl1pPr>
            <a:lvl2pPr marL="457200" indent="0">
              <a:buNone/>
              <a:defRPr lang="en-GB" sz="1400"/>
            </a:lvl2pPr>
            <a:lvl3pPr marL="914400" indent="0">
              <a:buNone/>
              <a:defRPr lang="en-GB" sz="1200"/>
            </a:lvl3pPr>
            <a:lvl4pPr marL="1371600" indent="0">
              <a:buNone/>
              <a:defRPr lang="en-GB" sz="1000"/>
            </a:lvl4pPr>
            <a:lvl5pPr marL="1828800" indent="0">
              <a:buNone/>
              <a:defRPr lang="en-GB" sz="1000"/>
            </a:lvl5pPr>
            <a:lvl6pPr marL="2286000" indent="0">
              <a:buNone/>
              <a:defRPr lang="en-GB" sz="1000"/>
            </a:lvl6pPr>
            <a:lvl7pPr marL="2743200" indent="0">
              <a:buNone/>
              <a:defRPr lang="en-GB" sz="1000"/>
            </a:lvl7pPr>
            <a:lvl8pPr marL="3200400" indent="0">
              <a:buNone/>
              <a:defRPr lang="en-GB" sz="1000"/>
            </a:lvl8pPr>
            <a:lvl9pPr marL="3657600" indent="0">
              <a:buNone/>
              <a:defRPr lang="en-GB" sz="10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83587-0236-046F-3B80-4D4EEA7A80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0C67779-9FAD-3FE4-5C67-7E5313C03B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rtlCol="0" anchor="b"/>
          <a:lstStyle>
            <a:lvl1pPr>
              <a:defRPr lang="en-GB" sz="32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0684" y="993775"/>
            <a:ext cx="6124703" cy="4873625"/>
          </a:xfrm>
        </p:spPr>
        <p:txBody>
          <a:bodyPr rtlCol="0"/>
          <a:lstStyle>
            <a:lvl1pPr marL="0" indent="0">
              <a:buNone/>
              <a:defRPr lang="en-GB" sz="3200"/>
            </a:lvl1pPr>
            <a:lvl2pPr marL="457200" indent="0">
              <a:buNone/>
              <a:defRPr lang="en-GB" sz="2800"/>
            </a:lvl2pPr>
            <a:lvl3pPr marL="914400" indent="0">
              <a:buNone/>
              <a:defRPr lang="en-GB" sz="2400"/>
            </a:lvl3pPr>
            <a:lvl4pPr marL="1371600" indent="0">
              <a:buNone/>
              <a:defRPr lang="en-GB" sz="2000"/>
            </a:lvl4pPr>
            <a:lvl5pPr marL="1828800" indent="0">
              <a:buNone/>
              <a:defRPr lang="en-GB" sz="2000"/>
            </a:lvl5pPr>
            <a:lvl6pPr marL="2286000" indent="0">
              <a:buNone/>
              <a:defRPr lang="en-GB" sz="2000"/>
            </a:lvl6pPr>
            <a:lvl7pPr marL="2743200" indent="0">
              <a:buNone/>
              <a:defRPr lang="en-GB" sz="2000"/>
            </a:lvl7pPr>
            <a:lvl8pPr marL="3200400" indent="0">
              <a:buNone/>
              <a:defRPr lang="en-GB" sz="2000"/>
            </a:lvl8pPr>
            <a:lvl9pPr marL="3657600" indent="0">
              <a:buNone/>
              <a:defRPr lang="en-GB" sz="2000"/>
            </a:lvl9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 rtlCol="0"/>
          <a:lstStyle>
            <a:lvl1pPr marL="0" indent="0">
              <a:buNone/>
              <a:defRPr lang="en-GB" sz="1600"/>
            </a:lvl1pPr>
            <a:lvl2pPr marL="457200" indent="0">
              <a:buNone/>
              <a:defRPr lang="en-GB" sz="1400"/>
            </a:lvl2pPr>
            <a:lvl3pPr marL="914400" indent="0">
              <a:buNone/>
              <a:defRPr lang="en-GB" sz="1200"/>
            </a:lvl3pPr>
            <a:lvl4pPr marL="1371600" indent="0">
              <a:buNone/>
              <a:defRPr lang="en-GB" sz="1000"/>
            </a:lvl4pPr>
            <a:lvl5pPr marL="1828800" indent="0">
              <a:buNone/>
              <a:defRPr lang="en-GB" sz="1000"/>
            </a:lvl5pPr>
            <a:lvl6pPr marL="2286000" indent="0">
              <a:buNone/>
              <a:defRPr lang="en-GB" sz="1000"/>
            </a:lvl6pPr>
            <a:lvl7pPr marL="2743200" indent="0">
              <a:buNone/>
              <a:defRPr lang="en-GB" sz="1000"/>
            </a:lvl7pPr>
            <a:lvl8pPr marL="3200400" indent="0">
              <a:buNone/>
              <a:defRPr lang="en-GB" sz="1000"/>
            </a:lvl8pPr>
            <a:lvl9pPr marL="3657600" indent="0">
              <a:buNone/>
              <a:defRPr lang="en-GB" sz="10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D70A4E-ED43-B5A1-F8FE-762E21A30A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4125545-56D8-5212-AA45-63F7C1DBF10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94B2501-78A9-E41B-7C2D-09F09ADDCB5E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4462849" y="685800"/>
            <a:ext cx="7119551" cy="5486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124712"/>
            <a:ext cx="3886200" cy="548640"/>
          </a:xfrm>
        </p:spPr>
        <p:txBody>
          <a:bodyPr rtlCol="0"/>
          <a:lstStyle>
            <a:lvl1pPr>
              <a:defRPr lang="en-GB" spc="300" baseline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816352"/>
            <a:ext cx="3602736" cy="3364992"/>
          </a:xfrm>
        </p:spPr>
        <p:txBody>
          <a:bodyPr rtlCol="0"/>
          <a:lstStyle>
            <a:lvl1pPr marL="0" indent="0">
              <a:lnSpc>
                <a:spcPct val="150000"/>
              </a:lnSpc>
              <a:buNone/>
              <a:defRPr lang="en-GB" sz="2000" cap="all" spc="0" baseline="0"/>
            </a:lvl1pPr>
            <a:lvl2pPr marL="228600">
              <a:defRPr lang="en-GB" spc="0" baseline="0"/>
            </a:lvl2pPr>
            <a:lvl3pPr marL="457200">
              <a:defRPr lang="en-GB" spc="0" baseline="0"/>
            </a:lvl3pPr>
            <a:lvl4pPr marL="685800">
              <a:defRPr lang="en-GB" spc="0" baseline="0"/>
            </a:lvl4pPr>
            <a:lvl5pPr marL="1143000">
              <a:defRPr lang="en-GB" spc="0" baseline="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6904" y="1188720"/>
            <a:ext cx="6638544" cy="4480560"/>
          </a:xfrm>
          <a:noFill/>
        </p:spPr>
        <p:txBody>
          <a:bodyPr rtlCol="0" anchor="ctr"/>
          <a:lstStyle>
            <a:lvl1pPr marL="0" indent="0" algn="ctr">
              <a:buNone/>
              <a:defRPr lang="en-GB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92E47F-4E2C-B4B2-51F0-43D9D15C5A60}"/>
              </a:ext>
            </a:extLst>
          </p:cNvPr>
          <p:cNvCxnSpPr>
            <a:cxnSpLocks/>
          </p:cNvCxnSpPr>
          <p:nvPr userDrawn="1"/>
        </p:nvCxnSpPr>
        <p:spPr>
          <a:xfrm>
            <a:off x="1295400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816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3578352" y="0"/>
            <a:ext cx="861364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824" y="1124712"/>
            <a:ext cx="5760720" cy="548640"/>
          </a:xfrm>
        </p:spPr>
        <p:txBody>
          <a:bodyPr rtlCol="0"/>
          <a:lstStyle>
            <a:lvl1pPr>
              <a:defRPr lang="en-GB" spc="300" baseline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824" y="2889504"/>
            <a:ext cx="5760720" cy="3319272"/>
          </a:xfrm>
        </p:spPr>
        <p:txBody>
          <a:bodyPr rtlCol="0"/>
          <a:lstStyle>
            <a:lvl1pPr marL="0" indent="0">
              <a:lnSpc>
                <a:spcPct val="150000"/>
              </a:lnSpc>
              <a:buNone/>
              <a:defRPr lang="en-GB" sz="2000" cap="none" spc="0" baseline="0"/>
            </a:lvl1pPr>
            <a:lvl2pPr marL="228600">
              <a:defRPr lang="en-GB" spc="0" baseline="0"/>
            </a:lvl2pPr>
            <a:lvl3pPr marL="457200">
              <a:defRPr lang="en-GB" spc="0" baseline="0"/>
            </a:lvl3pPr>
            <a:lvl4pPr marL="685800">
              <a:defRPr lang="en-GB" spc="0" baseline="0"/>
            </a:lvl4pPr>
            <a:lvl5pPr marL="1143000">
              <a:defRPr lang="en-GB" spc="0" baseline="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lang="en-GB">
                <a:solidFill>
                  <a:schemeClr val="bg1"/>
                </a:solidFill>
              </a:defRPr>
            </a:lvl1pPr>
          </a:lstStyle>
          <a:p>
            <a:pPr rtl="0"/>
            <a:fld id="{75DF2D63-3FF5-D547-96B9-BE9CCD1ABA5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lang="en-GB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  <a:noFill/>
        </p:spPr>
        <p:txBody>
          <a:bodyPr rtlCol="0" anchor="ctr"/>
          <a:lstStyle>
            <a:lvl1pPr marL="0" indent="0" algn="ctr">
              <a:buNone/>
              <a:defRPr lang="en-GB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6BAAC-D89F-682D-12A3-1C31F92F0FAF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F877625-E710-6DF2-3E49-374C6DD8DBC0}"/>
              </a:ext>
            </a:extLst>
          </p:cNvPr>
          <p:cNvCxnSpPr>
            <a:cxnSpLocks/>
          </p:cNvCxnSpPr>
          <p:nvPr userDrawn="1"/>
        </p:nvCxnSpPr>
        <p:spPr>
          <a:xfrm>
            <a:off x="5447344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7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it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D0AC02C-19A4-4754-CC96-34357DEFF5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27048" y="1481328"/>
            <a:ext cx="9144000" cy="3886200"/>
          </a:xfrm>
          <a:custGeom>
            <a:avLst/>
            <a:gdLst>
              <a:gd name="connsiteX0" fmla="*/ 6521576 w 9144000"/>
              <a:gd name="connsiteY0" fmla="*/ 2811867 h 3886200"/>
              <a:gd name="connsiteX1" fmla="*/ 6521576 w 9144000"/>
              <a:gd name="connsiteY1" fmla="*/ 2900169 h 3886200"/>
              <a:gd name="connsiteX2" fmla="*/ 6931151 w 9144000"/>
              <a:gd name="connsiteY2" fmla="*/ 2900169 h 3886200"/>
              <a:gd name="connsiteX3" fmla="*/ 6931151 w 9144000"/>
              <a:gd name="connsiteY3" fmla="*/ 2811867 h 3886200"/>
              <a:gd name="connsiteX4" fmla="*/ 0 w 9144000"/>
              <a:gd name="connsiteY4" fmla="*/ 0 h 3886200"/>
              <a:gd name="connsiteX5" fmla="*/ 9144000 w 9144000"/>
              <a:gd name="connsiteY5" fmla="*/ 0 h 3886200"/>
              <a:gd name="connsiteX6" fmla="*/ 9144000 w 9144000"/>
              <a:gd name="connsiteY6" fmla="*/ 3886200 h 3886200"/>
              <a:gd name="connsiteX7" fmla="*/ 0 w 9144000"/>
              <a:gd name="connsiteY7" fmla="*/ 38862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86200">
                <a:moveTo>
                  <a:pt x="6521576" y="2811867"/>
                </a:moveTo>
                <a:lnTo>
                  <a:pt x="6521576" y="2900169"/>
                </a:lnTo>
                <a:lnTo>
                  <a:pt x="6931151" y="2900169"/>
                </a:lnTo>
                <a:lnTo>
                  <a:pt x="6931151" y="2811867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886200"/>
                </a:lnTo>
                <a:lnTo>
                  <a:pt x="0" y="38862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636" y="3200400"/>
            <a:ext cx="8110728" cy="457200"/>
          </a:xfrm>
        </p:spPr>
        <p:txBody>
          <a:bodyPr rtlCol="0" anchor="ctr"/>
          <a:lstStyle>
            <a:lvl1pPr algn="ctr">
              <a:defRPr lang="en-GB" sz="4800" spc="300" baseline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0" y="4745736"/>
            <a:ext cx="1389888" cy="1280160"/>
          </a:xfrm>
        </p:spPr>
        <p:txBody>
          <a:bodyPr rtlCol="0"/>
          <a:lstStyle>
            <a:lvl1pPr marL="0" indent="0">
              <a:buNone/>
              <a:defRPr lang="en-GB"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lang="en-GB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GB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E7004C-CFEF-6E88-A3C1-60FBC7F8CD13}"/>
              </a:ext>
            </a:extLst>
          </p:cNvPr>
          <p:cNvSpPr/>
          <p:nvPr userDrawn="1"/>
        </p:nvSpPr>
        <p:spPr>
          <a:xfrm>
            <a:off x="8048624" y="4293195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031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609600"/>
            <a:ext cx="10058400" cy="914400"/>
          </a:xfrm>
        </p:spPr>
        <p:txBody>
          <a:bodyPr rtlCol="0"/>
          <a:lstStyle>
            <a:lvl1pPr>
              <a:defRPr lang="en-GB" spc="3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55945"/>
            <a:ext cx="9820656" cy="4352544"/>
          </a:xfrm>
        </p:spPr>
        <p:txBody>
          <a:bodyPr rtlCol="0"/>
          <a:lstStyle>
            <a:lvl1pPr>
              <a:defRPr lang="en-GB" spc="0" baseline="0"/>
            </a:lvl1pPr>
            <a:lvl2pPr>
              <a:defRPr lang="en-GB" spc="0" baseline="0"/>
            </a:lvl2pPr>
            <a:lvl3pPr>
              <a:defRPr lang="en-GB" spc="0" baseline="0"/>
            </a:lvl3pPr>
            <a:lvl4pPr>
              <a:defRPr lang="en-GB" spc="0" baseline="0"/>
            </a:lvl4pPr>
            <a:lvl5pPr>
              <a:defRPr lang="en-GB" spc="0" baseline="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52133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0" y="609600"/>
            <a:ext cx="9829800" cy="914400"/>
          </a:xfrm>
        </p:spPr>
        <p:txBody>
          <a:bodyPr rtlCol="0"/>
          <a:lstStyle>
            <a:lvl1pPr algn="ctr">
              <a:defRPr lang="en-GB" spc="3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0" y="1746504"/>
            <a:ext cx="9829800" cy="4352544"/>
          </a:xfrm>
        </p:spPr>
        <p:txBody>
          <a:bodyPr rtlCol="0"/>
          <a:lstStyle>
            <a:lvl1pPr>
              <a:defRPr lang="en-GB" spc="0" baseline="0"/>
            </a:lvl1pPr>
            <a:lvl2pPr>
              <a:defRPr lang="en-GB" spc="0" baseline="0"/>
            </a:lvl2pPr>
            <a:lvl3pPr>
              <a:defRPr lang="en-GB" spc="0" baseline="0"/>
            </a:lvl3pPr>
            <a:lvl4pPr>
              <a:defRPr lang="en-GB" spc="0" baseline="0"/>
            </a:lvl4pPr>
            <a:lvl5pPr>
              <a:defRPr lang="en-GB" spc="0" baseline="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641840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811310-A21F-0BFB-8198-22EDFCF9F4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70576" y="658368"/>
            <a:ext cx="6821424" cy="3346704"/>
          </a:xfrm>
          <a:prstGeom prst="rect">
            <a:avLst/>
          </a:prstGeom>
        </p:spPr>
        <p:txBody>
          <a:bodyPr wrap="square" rtlCol="0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3D2EFC-F14F-5508-06EE-4E5B5C535E16}"/>
              </a:ext>
            </a:extLst>
          </p:cNvPr>
          <p:cNvCxnSpPr>
            <a:cxnSpLocks/>
          </p:cNvCxnSpPr>
          <p:nvPr userDrawn="1"/>
        </p:nvCxnSpPr>
        <p:spPr>
          <a:xfrm>
            <a:off x="1819102" y="554884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ubtitle 2">
            <a:extLst>
              <a:ext uri="{FF2B5EF4-FFF2-40B4-BE49-F238E27FC236}">
                <a16:creationId xmlns:a16="http://schemas.microsoft.com/office/drawing/2014/main" id="{28A6ACFB-D620-056D-1C62-903C5FBCEB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9656" y="5943600"/>
            <a:ext cx="4809744" cy="256032"/>
          </a:xfrm>
        </p:spPr>
        <p:txBody>
          <a:bodyPr rtlCol="0"/>
          <a:lstStyle>
            <a:lvl1pPr marL="0" indent="0" algn="l">
              <a:buNone/>
              <a:defRPr lang="en-GB" sz="2000" cap="all" spc="200" baseline="0">
                <a:latin typeface="+mj-lt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656" y="2459736"/>
            <a:ext cx="5157216" cy="2670048"/>
          </a:xfrm>
        </p:spPr>
        <p:txBody>
          <a:bodyPr rtlCol="0" anchor="b"/>
          <a:lstStyle>
            <a:lvl1pPr algn="l">
              <a:lnSpc>
                <a:spcPts val="5200"/>
              </a:lnSpc>
              <a:defRPr lang="en-GB" sz="3600" spc="0" baseline="0">
                <a:latin typeface="+mn-lt"/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18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021824" cy="539496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98448" y="2441448"/>
            <a:ext cx="1828800" cy="18288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6200" y="2441448"/>
            <a:ext cx="1828800" cy="18288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73952" y="2441448"/>
            <a:ext cx="1828800" cy="18288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34272" y="2441448"/>
            <a:ext cx="1828800" cy="18288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4974336"/>
            <a:ext cx="1828800" cy="539496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5596128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4974336"/>
            <a:ext cx="1828800" cy="539496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5596128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73952" y="4974336"/>
            <a:ext cx="1828800" cy="539496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73952" y="5596128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0848" y="4974336"/>
            <a:ext cx="1828800" cy="539496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70848" y="5596128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6E73E07-0346-2BA8-44BC-6CB3BDEAAA99}"/>
              </a:ext>
            </a:extLst>
          </p:cNvPr>
          <p:cNvCxnSpPr>
            <a:cxnSpLocks/>
          </p:cNvCxnSpPr>
          <p:nvPr userDrawn="1"/>
        </p:nvCxnSpPr>
        <p:spPr>
          <a:xfrm>
            <a:off x="45924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E62977-27C7-5882-6A33-75257911D09A}"/>
              </a:ext>
            </a:extLst>
          </p:cNvPr>
          <p:cNvCxnSpPr>
            <a:cxnSpLocks/>
          </p:cNvCxnSpPr>
          <p:nvPr userDrawn="1"/>
        </p:nvCxnSpPr>
        <p:spPr>
          <a:xfrm>
            <a:off x="2004720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05476C-2972-A423-7282-BABA9AAB32E6}"/>
              </a:ext>
            </a:extLst>
          </p:cNvPr>
          <p:cNvCxnSpPr>
            <a:cxnSpLocks/>
          </p:cNvCxnSpPr>
          <p:nvPr userDrawn="1"/>
        </p:nvCxnSpPr>
        <p:spPr>
          <a:xfrm>
            <a:off x="9737699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E0D781B-3CB4-A523-427F-3D444B28E60E}"/>
              </a:ext>
            </a:extLst>
          </p:cNvPr>
          <p:cNvCxnSpPr>
            <a:cxnSpLocks/>
          </p:cNvCxnSpPr>
          <p:nvPr userDrawn="1"/>
        </p:nvCxnSpPr>
        <p:spPr>
          <a:xfrm>
            <a:off x="71832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048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332720" cy="539496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36776" y="1755648"/>
            <a:ext cx="1143000" cy="11430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4528" y="1755648"/>
            <a:ext cx="1143000" cy="11430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48856" y="1755648"/>
            <a:ext cx="1143000" cy="11430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381744" y="1755648"/>
            <a:ext cx="1143000" cy="11430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00984"/>
            <a:ext cx="1828800" cy="411480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3300984"/>
            <a:ext cx="1828800" cy="411480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3730752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10528" y="3300984"/>
            <a:ext cx="1828800" cy="411480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10528" y="3730752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34272" y="3300984"/>
            <a:ext cx="1828800" cy="411480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34272" y="3730752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4684061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2096160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983798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730623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09A756E1-5275-58A9-7B09-95BEA4F4FAC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636776" y="4270248"/>
            <a:ext cx="1143000" cy="11430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A4DA2F88-85BF-29B8-6321-AF19B25A626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224528" y="4270248"/>
            <a:ext cx="1143000" cy="11430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4636CEF4-05E9-F5BB-BD6F-6B081DBDCA9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8856" y="4270248"/>
            <a:ext cx="1143000" cy="11430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67B57C06-A1D0-7C74-6A14-2BFF0B1FC17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81744" y="4270248"/>
            <a:ext cx="1143000" cy="1143000"/>
          </a:xfrm>
          <a:prstGeom prst="ellipse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lang="en-GB" sz="1600"/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98448" y="5824728"/>
            <a:ext cx="1828800" cy="411480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98448" y="6245352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697C28E5-6260-6DA9-B4F0-665506F525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86200" y="5824728"/>
            <a:ext cx="1828800" cy="411480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A594A25E-7F2D-4188-16B7-C34485FDD2F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86200" y="6245352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584B38BF-6197-486D-7134-F86E1754AF7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510528" y="5824728"/>
            <a:ext cx="1828800" cy="411480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788F8D9-8CDB-C458-9AAD-0426AB467D2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10528" y="6245352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78447882-2C86-B3A7-9450-29A0778E1B0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34272" y="5824728"/>
            <a:ext cx="1828800" cy="411480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E321AAE1-532A-23F0-9108-055D0D7BDFB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34272" y="6245352"/>
            <a:ext cx="1828800" cy="347472"/>
          </a:xfrm>
        </p:spPr>
        <p:txBody>
          <a:bodyPr lIns="0" tIns="0" rIns="0" bIns="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1BC4478-FBEA-422F-73BA-0A422F15D7EA}"/>
              </a:ext>
            </a:extLst>
          </p:cNvPr>
          <p:cNvCxnSpPr>
            <a:cxnSpLocks/>
          </p:cNvCxnSpPr>
          <p:nvPr userDrawn="1"/>
        </p:nvCxnSpPr>
        <p:spPr>
          <a:xfrm>
            <a:off x="4684061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2096160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9C9F7A3-B120-C59A-E379-173F84B7D153}"/>
              </a:ext>
            </a:extLst>
          </p:cNvPr>
          <p:cNvCxnSpPr>
            <a:cxnSpLocks/>
          </p:cNvCxnSpPr>
          <p:nvPr userDrawn="1"/>
        </p:nvCxnSpPr>
        <p:spPr>
          <a:xfrm>
            <a:off x="983798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073A4E7-9D16-A6C0-E297-A36B10A2FABB}"/>
              </a:ext>
            </a:extLst>
          </p:cNvPr>
          <p:cNvCxnSpPr>
            <a:cxnSpLocks/>
          </p:cNvCxnSpPr>
          <p:nvPr userDrawn="1"/>
        </p:nvCxnSpPr>
        <p:spPr>
          <a:xfrm>
            <a:off x="730623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777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8A08F60-CEF1-832D-D403-282EA76CB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0624" y="6019801"/>
            <a:ext cx="457200" cy="1841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en-GB" sz="1200" cap="all" spc="2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pPr rtl="0"/>
            <a:fld id="{75DF2D63-3FF5-D547-96B9-BE9CCD1ABA5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010F9766-B67A-A34E-2927-9A2D6360F7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242952" y="1451496"/>
            <a:ext cx="1784352" cy="18945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en-GB" sz="1200" cap="all" spc="1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0A131BE-DFE5-28BE-2AF8-50ADF9AFDB94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53" r:id="rId12"/>
    <p:sldLayoutId id="2147483671" r:id="rId13"/>
    <p:sldLayoutId id="2147483672" r:id="rId14"/>
    <p:sldLayoutId id="2147483673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800" kern="1200" cap="all" spc="300" baseline="0">
          <a:solidFill>
            <a:schemeClr val="tx1"/>
          </a:solidFill>
          <a:latin typeface="+mj-lt"/>
          <a:ea typeface="+mj-ea"/>
          <a:cs typeface="Posterama" panose="020B0504020200020000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2400" b="0" i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2000" b="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b="0" i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etri dish with some transparent capsules">
            <a:extLst>
              <a:ext uri="{FF2B5EF4-FFF2-40B4-BE49-F238E27FC236}">
                <a16:creationId xmlns:a16="http://schemas.microsoft.com/office/drawing/2014/main" id="{F8B829FC-0ACD-46C3-5D7E-74FB2C721D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05E10E9-9AB7-0642-D4C4-DDFDAB7B5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55783"/>
            <a:ext cx="10515600" cy="1346434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File Management system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A1307D8B-2864-21B6-1CE1-B605F2928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Operating system lab</a:t>
            </a:r>
          </a:p>
        </p:txBody>
      </p:sp>
    </p:spTree>
    <p:extLst>
      <p:ext uri="{BB962C8B-B14F-4D97-AF65-F5344CB8AC3E}">
        <p14:creationId xmlns:p14="http://schemas.microsoft.com/office/powerpoint/2010/main" val="855215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D2D81EE-DD65-DA67-954A-368275F4A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268" y="773704"/>
            <a:ext cx="4184417" cy="56270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00EE2A-2BE6-F186-856B-C150270C6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669" y="2111432"/>
            <a:ext cx="3932237" cy="1600200"/>
          </a:xfrm>
        </p:spPr>
        <p:txBody>
          <a:bodyPr/>
          <a:lstStyle/>
          <a:p>
            <a:r>
              <a:rPr lang="en-GB" dirty="0"/>
              <a:t>Ask Any questions?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31E81EA-6E2A-A4A4-3A13-5A45134EF9A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10213" b="10213"/>
          <a:stretch>
            <a:fillRect/>
          </a:stretch>
        </p:blipFill>
        <p:spPr>
          <a:xfrm>
            <a:off x="5462963" y="1150439"/>
            <a:ext cx="6124575" cy="487362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1B35FC-81DF-E80D-8CD8-7138637C623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75DF2D63-3FF5-D547-96B9-BE9CCD1ABA58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7701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White DNA structure">
            <a:extLst>
              <a:ext uri="{FF2B5EF4-FFF2-40B4-BE49-F238E27FC236}">
                <a16:creationId xmlns:a16="http://schemas.microsoft.com/office/drawing/2014/main" id="{6D8705D1-EA1F-3113-ABE0-EC474D1F18D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id="{1130D679-D78E-1F15-EC3D-4BED6D69B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Thank you 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AB97D49-69A8-6A72-1C17-C91344A22EC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/>
          <a:stretch>
            <a:fillRect/>
          </a:stretch>
        </p:blipFill>
        <p:spPr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334127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6168A-9F8B-AE64-6A3B-DD036396C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>
                <a:cs typeface="Calibri Light"/>
              </a:rPr>
              <a:t>Meet our team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8CF61D-4147-236F-218C-CE2A064E6B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pPr rtl="0"/>
              <a:t>2</a:t>
            </a:fld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55555B-2DC1-8FAB-836A-FF067294BAB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1400" b="1" dirty="0"/>
              <a:t>Md.Raihan sharker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231214F-3674-6AA5-28C4-945128C7515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1" cap="none" dirty="0"/>
              <a:t>Id:2125051073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4001C92-5199-4EEF-9AD8-8F9EEF76C6F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029074" y="4974336"/>
            <a:ext cx="1756583" cy="5394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1400" b="1" dirty="0"/>
              <a:t>Md.</a:t>
            </a:r>
            <a:r>
              <a:rPr lang="en-GB" b="1" dirty="0"/>
              <a:t>s</a:t>
            </a:r>
            <a:r>
              <a:rPr lang="en-GB" sz="1400" b="1" dirty="0"/>
              <a:t>aif Uddin bhuiyan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FB3C79A-5A2E-1974-C643-A59B78E2E7C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1" cap="none" dirty="0">
                <a:effectLst/>
              </a:rPr>
              <a:t>Id:2125051083</a:t>
            </a:r>
          </a:p>
          <a:p>
            <a:pPr rtl="0"/>
            <a:endParaRPr lang="en-GB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B78A878-C090-192A-ABA1-84C905B5183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1" dirty="0"/>
              <a:t>md.Shakibul alam</a:t>
            </a:r>
            <a:endParaRPr lang="en-GB" sz="1400" b="1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5A07B14-2360-0003-C403-44C1834619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1" cap="none" dirty="0">
                <a:effectLst/>
              </a:rPr>
              <a:t>Id:2125051093</a:t>
            </a:r>
          </a:p>
          <a:p>
            <a:pPr rtl="0"/>
            <a:endParaRPr lang="en-GB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DEDE163-143D-DC6B-34E9-732EFB294CA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1400" b="1" dirty="0"/>
              <a:t>Synthia Rahman shithi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659681C-2F2D-40E6-CAFD-944B9E631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1" cap="none" dirty="0">
                <a:effectLst/>
              </a:rPr>
              <a:t>Id:2125051017</a:t>
            </a:r>
          </a:p>
          <a:p>
            <a:pPr rtl="0"/>
            <a:endParaRPr lang="en-GB" dirty="0"/>
          </a:p>
        </p:txBody>
      </p:sp>
      <p:pic>
        <p:nvPicPr>
          <p:cNvPr id="26" name="Picture Placeholder 25">
            <a:extLst>
              <a:ext uri="{FF2B5EF4-FFF2-40B4-BE49-F238E27FC236}">
                <a16:creationId xmlns:a16="http://schemas.microsoft.com/office/drawing/2014/main" id="{73DCC4E8-A242-84DF-0ACF-0D81354A66C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16796" b="16796"/>
          <a:stretch>
            <a:fillRect/>
          </a:stretch>
        </p:blipFill>
        <p:spPr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8" name="Picture Placeholder 27">
            <a:extLst>
              <a:ext uri="{FF2B5EF4-FFF2-40B4-BE49-F238E27FC236}">
                <a16:creationId xmlns:a16="http://schemas.microsoft.com/office/drawing/2014/main" id="{B641E9BA-C45D-6857-B8FE-C613E7AC49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/>
          <a:stretch>
            <a:fillRect/>
          </a:stretch>
        </p:blipFill>
        <p:spPr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0DA7CF79-3B12-DBA0-7758-CA761D39FDC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t="12500" b="12500"/>
          <a:stretch>
            <a:fillRect/>
          </a:stretch>
        </p:blipFill>
        <p:spPr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2" name="Picture Placeholder 31">
            <a:extLst>
              <a:ext uri="{FF2B5EF4-FFF2-40B4-BE49-F238E27FC236}">
                <a16:creationId xmlns:a16="http://schemas.microsoft.com/office/drawing/2014/main" id="{564644A0-713A-5947-BE4E-864A6B974D3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6"/>
          <a:srcRect/>
          <a:stretch>
            <a:fillRect/>
          </a:stretch>
        </p:blipFill>
        <p:spPr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146645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B422-1287-FCEB-63CE-599FDC846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Agenda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6DE2E-F5E3-8CAF-A5C3-E67C03F538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pPr rtl="0"/>
              <a:t>3</a:t>
            </a:fld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38CD2-9585-7E51-5359-D52935A77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Introduction</a:t>
            </a:r>
          </a:p>
          <a:p>
            <a:pPr rtl="0"/>
            <a:r>
              <a:rPr lang="en-GB" dirty="0"/>
              <a:t>Features</a:t>
            </a:r>
          </a:p>
          <a:p>
            <a:pPr rtl="0"/>
            <a:r>
              <a:rPr lang="en-GB" dirty="0"/>
              <a:t>Menu options</a:t>
            </a:r>
          </a:p>
          <a:p>
            <a:pPr rtl="0"/>
            <a:r>
              <a:rPr lang="en-GB" dirty="0"/>
              <a:t>Code overview</a:t>
            </a:r>
          </a:p>
          <a:p>
            <a:pPr rtl="0"/>
            <a:r>
              <a:rPr lang="en-GB" dirty="0"/>
              <a:t>Code output</a:t>
            </a:r>
          </a:p>
          <a:p>
            <a:pPr rtl="0"/>
            <a:r>
              <a:rPr lang="en-GB" dirty="0"/>
              <a:t>benefits</a:t>
            </a:r>
          </a:p>
          <a:p>
            <a:pPr rtl="0"/>
            <a:endParaRPr lang="en-GB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4C167DA-96C5-4E43-F457-C117F5BF5A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658" r="13658"/>
          <a:stretch>
            <a:fillRect/>
          </a:stretch>
        </p:blipFill>
        <p:spPr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10866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Introduction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pPr rtl="0"/>
              <a:t>4</a:t>
            </a:fld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marL="0" indent="0" rtl="0">
              <a:lnSpc>
                <a:spcPts val="2400"/>
              </a:lnSpc>
              <a:buNone/>
            </a:pPr>
            <a:r>
              <a:rPr lang="en-GB" sz="2000" spc="0" dirty="0">
                <a:ea typeface="+mn-lt"/>
                <a:cs typeface="+mn-lt"/>
              </a:rPr>
              <a:t>This project is a File Management System implemented in C++.</a:t>
            </a:r>
          </a:p>
          <a:p>
            <a:pPr marL="0" indent="0" rtl="0">
              <a:lnSpc>
                <a:spcPts val="2400"/>
              </a:lnSpc>
              <a:buNone/>
            </a:pPr>
            <a:r>
              <a:rPr lang="en-GB" sz="2000" spc="0" dirty="0">
                <a:ea typeface="+mn-lt"/>
                <a:cs typeface="+mn-lt"/>
              </a:rPr>
              <a:t>It supports various file operations such as creation, reading, writing, deletion, renaming, copying, sorting, and merging.</a:t>
            </a:r>
          </a:p>
          <a:p>
            <a:pPr marL="0" indent="0" rtl="0">
              <a:lnSpc>
                <a:spcPts val="2400"/>
              </a:lnSpc>
              <a:buNone/>
            </a:pPr>
            <a:r>
              <a:rPr lang="en-GB" sz="2000" spc="0" dirty="0">
                <a:ea typeface="+mn-lt"/>
                <a:cs typeface="+mn-lt"/>
              </a:rPr>
              <a:t>This system demonstrates the use of file handling concepts in the Operating Systems course.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92BB262-623B-FD90-E4DF-A191C912332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727" r="16727"/>
          <a:stretch>
            <a:fillRect/>
          </a:stretch>
        </p:blipFill>
        <p:spPr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810133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A45141-45F1-0A77-FE4E-CBCA53A2B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0824" y="609600"/>
            <a:ext cx="6661439" cy="153035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Features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56D8AC-E390-DBD3-E5E6-5C36EE1E422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Create new file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5462C4A-E218-EEFA-1C3B-FC78BE89004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Write data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4554076-E5E4-8026-26DB-B67E2F12CFD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Read</a:t>
            </a:r>
          </a:p>
          <a:p>
            <a:pPr rtl="0"/>
            <a:r>
              <a:rPr lang="en-GB" dirty="0"/>
              <a:t>data 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57CF821-3BB7-EAAC-D7BB-89DCEE25079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Delete</a:t>
            </a:r>
          </a:p>
          <a:p>
            <a:pPr rtl="0"/>
            <a:r>
              <a:rPr lang="en-GB" dirty="0"/>
              <a:t>file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831CC4-0B09-14AA-184F-D3ECC41DECE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Sort </a:t>
            </a:r>
          </a:p>
          <a:p>
            <a:pPr rtl="0"/>
            <a:r>
              <a:rPr lang="en-GB" dirty="0"/>
              <a:t>file</a:t>
            </a:r>
          </a:p>
        </p:txBody>
      </p:sp>
      <p:pic>
        <p:nvPicPr>
          <p:cNvPr id="16" name="Content Placeholder 25" descr="Microscopic view of a suspended bubble-like material with water in it">
            <a:extLst>
              <a:ext uri="{FF2B5EF4-FFF2-40B4-BE49-F238E27FC236}">
                <a16:creationId xmlns:a16="http://schemas.microsoft.com/office/drawing/2014/main" id="{B083ED63-584D-2579-2721-B716F3BC8F6B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3">
            <a:alphaModFix amt="70000"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175250"/>
            <a:ext cx="12188825" cy="1682750"/>
          </a:xfrm>
          <a:custGeom>
            <a:avLst/>
            <a:gdLst>
              <a:gd name="connsiteX0" fmla="*/ 0 w 12192000"/>
              <a:gd name="connsiteY0" fmla="*/ 0 h 1588010"/>
              <a:gd name="connsiteX1" fmla="*/ 12192000 w 12192000"/>
              <a:gd name="connsiteY1" fmla="*/ 0 h 1588010"/>
              <a:gd name="connsiteX2" fmla="*/ 12192000 w 12192000"/>
              <a:gd name="connsiteY2" fmla="*/ 1588010 h 1588010"/>
              <a:gd name="connsiteX3" fmla="*/ 0 w 12192000"/>
              <a:gd name="connsiteY3" fmla="*/ 1588010 h 158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588010">
                <a:moveTo>
                  <a:pt x="0" y="0"/>
                </a:moveTo>
                <a:lnTo>
                  <a:pt x="12192000" y="0"/>
                </a:lnTo>
                <a:lnTo>
                  <a:pt x="12192000" y="1588010"/>
                </a:lnTo>
                <a:lnTo>
                  <a:pt x="0" y="1588010"/>
                </a:lnTo>
                <a:close/>
              </a:path>
            </a:pathLst>
          </a:custGeom>
          <a:solidFill>
            <a:schemeClr val="accent2"/>
          </a:solidFill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488A0F8-E720-D31B-750D-634FA849B5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9224" y="5172458"/>
            <a:ext cx="0" cy="61874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EE887-A172-F01E-98D1-8781769C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pPr rtl="0"/>
              <a:t>5</a:t>
            </a:fld>
            <a:endParaRPr lang="en-GB" dirty="0"/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2DB81A37-FAE2-73CB-5C48-125F9B7F05BC}"/>
              </a:ext>
            </a:extLst>
          </p:cNvPr>
          <p:cNvSpPr txBox="1">
            <a:spLocks/>
          </p:cNvSpPr>
          <p:nvPr/>
        </p:nvSpPr>
        <p:spPr>
          <a:xfrm>
            <a:off x="2578608" y="3626590"/>
            <a:ext cx="1280160" cy="75895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1400" b="0" i="0" kern="1200" cap="all" spc="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Rename file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E5C4E55A-1577-A25D-7B06-B2AE3D7F4931}"/>
              </a:ext>
            </a:extLst>
          </p:cNvPr>
          <p:cNvSpPr txBox="1">
            <a:spLocks/>
          </p:cNvSpPr>
          <p:nvPr/>
        </p:nvSpPr>
        <p:spPr>
          <a:xfrm>
            <a:off x="5596682" y="3579621"/>
            <a:ext cx="1280160" cy="75895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1400" b="0" i="0" kern="1200" cap="all" spc="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Copy </a:t>
            </a:r>
          </a:p>
          <a:p>
            <a:r>
              <a:rPr lang="en-GB" dirty="0"/>
              <a:t>file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033C92F5-4997-F660-2028-6D872C05D793}"/>
              </a:ext>
            </a:extLst>
          </p:cNvPr>
          <p:cNvSpPr txBox="1">
            <a:spLocks/>
          </p:cNvSpPr>
          <p:nvPr/>
        </p:nvSpPr>
        <p:spPr>
          <a:xfrm>
            <a:off x="8614757" y="3579621"/>
            <a:ext cx="1280160" cy="75895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1400" b="0" i="0" kern="1200" cap="all" spc="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Merge </a:t>
            </a:r>
          </a:p>
          <a:p>
            <a:r>
              <a:rPr lang="en-GB" dirty="0"/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2607450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White DNA structure">
            <a:extLst>
              <a:ext uri="{FF2B5EF4-FFF2-40B4-BE49-F238E27FC236}">
                <a16:creationId xmlns:a16="http://schemas.microsoft.com/office/drawing/2014/main" id="{F90B3248-E185-8C9D-93CE-A79DE50A6F3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47253" y="0"/>
            <a:ext cx="6656832" cy="6858000"/>
          </a:xfr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217F23FC-AC97-DC78-C63F-66C5BF23A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2749" y="107900"/>
            <a:ext cx="9939251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2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E315A2-4CED-23BB-CA3C-C8962E241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858" y="448125"/>
            <a:ext cx="6656832" cy="530352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Menu Options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205EC8C-AC41-F14C-3C63-5BF0F54D1D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pPr rtl="0"/>
              <a:t>6</a:t>
            </a:fld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489FD-4F12-40A7-1EA9-79A941933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2976" y="1712872"/>
            <a:ext cx="2708286" cy="1048789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Create File</a:t>
            </a:r>
          </a:p>
          <a:p>
            <a:pPr rtl="0"/>
            <a:endParaRPr lang="en-GB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4A534A3-16E3-79AB-9E75-F40D0FDB4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55D50F2-EBB8-D440-7B1D-1AF87060CAB5}"/>
              </a:ext>
            </a:extLst>
          </p:cNvPr>
          <p:cNvSpPr txBox="1">
            <a:spLocks/>
          </p:cNvSpPr>
          <p:nvPr/>
        </p:nvSpPr>
        <p:spPr>
          <a:xfrm>
            <a:off x="1078162" y="3761093"/>
            <a:ext cx="2783100" cy="936013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vert="horz" wrap="square" lIns="310896" tIns="365760" rIns="274320" bIns="0" rtlCol="0" anchor="t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b="0" i="0" kern="1200" cap="all" spc="200" baseline="0">
                <a:solidFill>
                  <a:schemeClr val="tx1"/>
                </a:solidFill>
                <a:latin typeface="+mj-lt"/>
                <a:ea typeface="+mn-ea"/>
                <a:cs typeface="Posterama" panose="020B0504020200020000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20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8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Write to File</a:t>
            </a:r>
          </a:p>
          <a:p>
            <a:endParaRPr lang="en-GB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5FA0CCC-B184-90FF-70FD-166515B76AF2}"/>
              </a:ext>
            </a:extLst>
          </p:cNvPr>
          <p:cNvSpPr txBox="1">
            <a:spLocks/>
          </p:cNvSpPr>
          <p:nvPr/>
        </p:nvSpPr>
        <p:spPr>
          <a:xfrm>
            <a:off x="4774692" y="1769259"/>
            <a:ext cx="2783100" cy="936013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vert="horz" wrap="square" lIns="310896" tIns="365760" rIns="274320" bIns="0" rtlCol="0" anchor="t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b="0" i="0" kern="1200" cap="all" spc="200" baseline="0">
                <a:solidFill>
                  <a:schemeClr val="tx1"/>
                </a:solidFill>
                <a:latin typeface="+mj-lt"/>
                <a:ea typeface="+mn-ea"/>
                <a:cs typeface="Posterama" panose="020B0504020200020000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20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8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   Read File</a:t>
            </a:r>
          </a:p>
          <a:p>
            <a:endParaRPr lang="en-GB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C9801D12-3A29-CAE9-7E94-EACF222D7E17}"/>
              </a:ext>
            </a:extLst>
          </p:cNvPr>
          <p:cNvSpPr txBox="1">
            <a:spLocks/>
          </p:cNvSpPr>
          <p:nvPr/>
        </p:nvSpPr>
        <p:spPr>
          <a:xfrm>
            <a:off x="4774692" y="3824999"/>
            <a:ext cx="2783100" cy="936013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vert="horz" wrap="square" lIns="310896" tIns="365760" rIns="274320" bIns="0" rtlCol="0" anchor="t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b="0" i="0" kern="1200" cap="all" spc="200" baseline="0">
                <a:solidFill>
                  <a:schemeClr val="tx1"/>
                </a:solidFill>
                <a:latin typeface="+mj-lt"/>
                <a:ea typeface="+mn-ea"/>
                <a:cs typeface="Posterama" panose="020B0504020200020000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20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8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   Delete file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60E3AAC-88B4-D490-425B-31399306D55C}"/>
              </a:ext>
            </a:extLst>
          </p:cNvPr>
          <p:cNvSpPr txBox="1">
            <a:spLocks/>
          </p:cNvSpPr>
          <p:nvPr/>
        </p:nvSpPr>
        <p:spPr>
          <a:xfrm>
            <a:off x="8471222" y="1762088"/>
            <a:ext cx="2783100" cy="936013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vert="horz" wrap="square" lIns="310896" tIns="365760" rIns="274320" bIns="0" rtlCol="0" anchor="t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b="0" i="0" kern="1200" cap="all" spc="200" baseline="0">
                <a:solidFill>
                  <a:schemeClr val="tx1"/>
                </a:solidFill>
                <a:latin typeface="+mj-lt"/>
                <a:ea typeface="+mn-ea"/>
                <a:cs typeface="Posterama" panose="020B0504020200020000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20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8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   Sort file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426AD92-E90B-6F3A-02E3-8884C79B1447}"/>
              </a:ext>
            </a:extLst>
          </p:cNvPr>
          <p:cNvSpPr txBox="1">
            <a:spLocks/>
          </p:cNvSpPr>
          <p:nvPr/>
        </p:nvSpPr>
        <p:spPr>
          <a:xfrm>
            <a:off x="8657565" y="3761093"/>
            <a:ext cx="2783100" cy="936013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vert="horz" wrap="square" lIns="310896" tIns="365760" rIns="274320" bIns="0" rtlCol="0" anchor="t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b="0" i="0" kern="1200" cap="all" spc="200" baseline="0">
                <a:solidFill>
                  <a:schemeClr val="tx1"/>
                </a:solidFill>
                <a:latin typeface="+mj-lt"/>
                <a:ea typeface="+mn-ea"/>
                <a:cs typeface="Posterama" panose="020B0504020200020000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20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8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 Rename file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B78966A8-B35E-5F79-FAED-5C1A5FB27337}"/>
              </a:ext>
            </a:extLst>
          </p:cNvPr>
          <p:cNvSpPr txBox="1">
            <a:spLocks/>
          </p:cNvSpPr>
          <p:nvPr/>
        </p:nvSpPr>
        <p:spPr>
          <a:xfrm>
            <a:off x="2951572" y="5297859"/>
            <a:ext cx="2783100" cy="936013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vert="horz" wrap="square" lIns="310896" tIns="365760" rIns="274320" bIns="0" rtlCol="0" anchor="t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b="0" i="0" kern="1200" cap="all" spc="200" baseline="0">
                <a:solidFill>
                  <a:schemeClr val="tx1"/>
                </a:solidFill>
                <a:latin typeface="+mj-lt"/>
                <a:ea typeface="+mn-ea"/>
                <a:cs typeface="Posterama" panose="020B0504020200020000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20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8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   Copy file</a:t>
            </a:r>
          </a:p>
          <a:p>
            <a:endParaRPr lang="en-GB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A7B6FBD-23D4-E7F4-6B30-3D568C5A48EF}"/>
              </a:ext>
            </a:extLst>
          </p:cNvPr>
          <p:cNvSpPr txBox="1">
            <a:spLocks/>
          </p:cNvSpPr>
          <p:nvPr/>
        </p:nvSpPr>
        <p:spPr>
          <a:xfrm>
            <a:off x="6987122" y="5341499"/>
            <a:ext cx="2783100" cy="936013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vert="horz" wrap="square" lIns="310896" tIns="365760" rIns="274320" bIns="0" rtlCol="0" anchor="t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b="0" i="0" kern="1200" cap="all" spc="200" baseline="0">
                <a:solidFill>
                  <a:schemeClr val="tx1"/>
                </a:solidFill>
                <a:latin typeface="+mj-lt"/>
                <a:ea typeface="+mn-ea"/>
                <a:cs typeface="Posterama" panose="020B0504020200020000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20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8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GB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  Merge file</a:t>
            </a:r>
          </a:p>
        </p:txBody>
      </p:sp>
    </p:spTree>
    <p:extLst>
      <p:ext uri="{BB962C8B-B14F-4D97-AF65-F5344CB8AC3E}">
        <p14:creationId xmlns:p14="http://schemas.microsoft.com/office/powerpoint/2010/main" val="2499958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2A9E4-3B33-8623-FB27-6D7248C37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Code Overview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076FCA-E5D9-5BC6-F8F1-95D9E55694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t>7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559EBB-1744-14F2-6EEA-D5BDC030F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98080" y="1123822"/>
            <a:ext cx="4114800" cy="644525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Functions for each file operation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D9F940-BA56-74F7-87F0-7199A77BB8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98080" y="2093195"/>
            <a:ext cx="3886200" cy="729857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>
                <a:effectLst/>
              </a:rPr>
              <a:t>create, write, read, delete</a:t>
            </a:r>
            <a:br>
              <a:rPr lang="en-GB" dirty="0">
                <a:effectLst/>
              </a:rPr>
            </a:br>
            <a:endParaRPr lang="en-GB" dirty="0"/>
          </a:p>
          <a:p>
            <a:pPr rtl="0"/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1A83F6-ADD2-533E-DD3D-2171EC6F7E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2000" dirty="0"/>
              <a:t>C++ libraries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7DB5B2-8F12-4C2A-D018-C12FD16160B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>
                <a:effectLst/>
              </a:rPr>
              <a:t>&lt;fstream&gt;, &lt;vector&gt;, &lt;algorithm&gt;, and &lt;string&gt;.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508684D-1AA5-491C-E832-1EB26568CC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98080" y="4925061"/>
            <a:ext cx="4572000" cy="127889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2000" dirty="0"/>
              <a:t>A menu-driven interface for user interaction.</a:t>
            </a:r>
          </a:p>
          <a:p>
            <a:pPr marL="342900" indent="-342900" rtl="0">
              <a:buFontTx/>
              <a:buChar char="-"/>
            </a:pPr>
            <a:endParaRPr lang="en-GB" sz="2000" dirty="0"/>
          </a:p>
          <a:p>
            <a:pPr rtl="0"/>
            <a:r>
              <a:rPr lang="en-GB" sz="2000" dirty="0"/>
              <a:t>Proper error handling for file operations.</a:t>
            </a: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E12BA815-CB76-494D-7313-4C5A70122D4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26453" r="26453"/>
          <a:stretch>
            <a:fillRect/>
          </a:stretch>
        </p:blipFill>
        <p:spPr>
          <a:xfrm>
            <a:off x="6245225" y="1096227"/>
            <a:ext cx="914400" cy="9144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CE35D38C-81A3-4B46-A45F-A17282C1798A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4"/>
          <a:srcRect l="22000" r="22000"/>
          <a:stretch>
            <a:fillRect/>
          </a:stretch>
        </p:blipFill>
        <p:spPr>
          <a:xfrm>
            <a:off x="6245225" y="3163824"/>
            <a:ext cx="914400" cy="9144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A08AD000-E700-7EB2-48AA-574C8CAB316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5"/>
          <a:srcRect l="19231" r="19231"/>
          <a:stretch>
            <a:fillRect/>
          </a:stretch>
        </p:blipFill>
        <p:spPr>
          <a:xfrm>
            <a:off x="6245225" y="5100380"/>
            <a:ext cx="914400" cy="9144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8" name="Picture Placeholder 27">
            <a:extLst>
              <a:ext uri="{FF2B5EF4-FFF2-40B4-BE49-F238E27FC236}">
                <a16:creationId xmlns:a16="http://schemas.microsoft.com/office/drawing/2014/main" id="{266374E1-683A-D113-B38B-4F9E548ADF7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l="23871" r="23871"/>
          <a:stretch>
            <a:fillRect/>
          </a:stretch>
        </p:blipFill>
        <p:spPr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4375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3B8D1D8-D060-6870-4B4A-5025411E5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491" y="1156099"/>
            <a:ext cx="7922029" cy="5627087"/>
          </a:xfrm>
          <a:prstGeom prst="rect">
            <a:avLst/>
          </a:prstGeom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0349E048-D097-6BC8-7B68-13A1F33A85D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5179" b="5179"/>
          <a:stretch>
            <a:fillRect/>
          </a:stretch>
        </p:blipFill>
        <p:spPr>
          <a:xfrm>
            <a:off x="4555374" y="3954149"/>
            <a:ext cx="2718261" cy="280040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8294EA5-0470-83C6-C7A0-3B172DACB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565" y="363951"/>
            <a:ext cx="6656832" cy="530352"/>
          </a:xfrm>
        </p:spPr>
        <p:txBody>
          <a:bodyPr/>
          <a:lstStyle/>
          <a:p>
            <a:r>
              <a:rPr lang="en-GB" dirty="0"/>
              <a:t>Code output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A156F5C-092F-4F0E-C751-40A4FF0C50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2128518" y="1386355"/>
            <a:ext cx="3263731" cy="2337538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E330E2D-8681-7D2E-A84D-B8C8CC8F7F1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6666748" y="1386355"/>
            <a:ext cx="2924626" cy="2402169"/>
          </a:xfr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FE261EC-3FF1-258F-F476-09A44797D2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75DF2D63-3FF5-D547-96B9-BE9CCD1ABA58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9715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B7103A8-AEEA-50D3-BE61-CC85D24BD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Benefits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978ADB-AD70-DE7C-4643-85C48AE127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5DF2D63-3FF5-D547-96B9-BE9CCD1ABA58}" type="slidenum">
              <a:rPr lang="en-GB" smtClean="0"/>
              <a:pPr rtl="0"/>
              <a:t>9</a:t>
            </a:fld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003147-27BE-7492-36B6-F405F1156F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2000" spc="100" dirty="0">
                <a:ea typeface="+mn-lt"/>
                <a:cs typeface="Posterama" panose="020B0504020200020000" pitchFamily="34" charset="0"/>
              </a:rPr>
              <a:t>- Demonstrates practical use of file handling in C++.</a:t>
            </a:r>
          </a:p>
          <a:p>
            <a:pPr rtl="0"/>
            <a:r>
              <a:rPr lang="en-GB" sz="2000" spc="100" dirty="0">
                <a:ea typeface="+mn-lt"/>
                <a:cs typeface="Posterama" panose="020B0504020200020000" pitchFamily="34" charset="0"/>
              </a:rPr>
              <a:t>- Offers a user-friendly interface for file management.</a:t>
            </a:r>
          </a:p>
          <a:p>
            <a:pPr rtl="0"/>
            <a:r>
              <a:rPr lang="en-GB" sz="2000" spc="100" dirty="0">
                <a:ea typeface="+mn-lt"/>
                <a:cs typeface="Posterama" panose="020B0504020200020000" pitchFamily="34" charset="0"/>
              </a:rPr>
              <a:t>- Provides a comprehensive understanding of file operations.</a:t>
            </a:r>
          </a:p>
          <a:p>
            <a:pPr rtl="0"/>
            <a:r>
              <a:rPr lang="en-GB" sz="2000" spc="100" dirty="0">
                <a:ea typeface="+mn-lt"/>
                <a:cs typeface="Posterama" panose="020B0504020200020000" pitchFamily="34" charset="0"/>
              </a:rPr>
              <a:t>- Useful for learning the fundamentals of Operating Systems concepts.</a:t>
            </a:r>
          </a:p>
        </p:txBody>
      </p:sp>
      <p:pic>
        <p:nvPicPr>
          <p:cNvPr id="7" name="Picture Placeholder 6" descr="Test tubes with one test tube in orange with drops">
            <a:extLst>
              <a:ext uri="{FF2B5EF4-FFF2-40B4-BE49-F238E27FC236}">
                <a16:creationId xmlns:a16="http://schemas.microsoft.com/office/drawing/2014/main" id="{70A9CAB5-92AE-2C08-1CA8-8B55D552EEF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71216" y="5330952"/>
            <a:ext cx="6519672" cy="1527048"/>
          </a:xfrm>
          <a:custGeom>
            <a:avLst/>
            <a:gdLst>
              <a:gd name="connsiteX0" fmla="*/ 0 w 6515097"/>
              <a:gd name="connsiteY0" fmla="*/ 0 h 2133600"/>
              <a:gd name="connsiteX1" fmla="*/ 6515097 w 6515097"/>
              <a:gd name="connsiteY1" fmla="*/ 0 h 2133600"/>
              <a:gd name="connsiteX2" fmla="*/ 6515097 w 6515097"/>
              <a:gd name="connsiteY2" fmla="*/ 2133600 h 2133600"/>
              <a:gd name="connsiteX3" fmla="*/ 0 w 6515097"/>
              <a:gd name="connsiteY3" fmla="*/ 213360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15097" h="2133600">
                <a:moveTo>
                  <a:pt x="0" y="0"/>
                </a:moveTo>
                <a:lnTo>
                  <a:pt x="6515097" y="0"/>
                </a:lnTo>
                <a:lnTo>
                  <a:pt x="6515097" y="2133600"/>
                </a:lnTo>
                <a:lnTo>
                  <a:pt x="0" y="21336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9420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Custom 36">
      <a:majorFont>
        <a:latin typeface="Posterama"/>
        <a:ea typeface=""/>
        <a:cs typeface=""/>
      </a:majorFont>
      <a:minorFont>
        <a:latin typeface="Daytona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924191_TF67061901_Win32" id="{094AC7FD-BAB7-46CA-8E37-63065852EE84}" vid="{10285E95-D996-4EAB-A1C1-2E009DC7BB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8B3377-22F1-4153-96F0-CC2E4BE41C5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746342-5E84-430E-9251-61001F208E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2EB2FABB-45EC-440E-B647-8CA57BA45A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discovery</Template>
  <TotalTime>317</TotalTime>
  <Words>243</Words>
  <Application>Microsoft Office PowerPoint</Application>
  <PresentationFormat>Widescreen</PresentationFormat>
  <Paragraphs>70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Daytona Condensed Light</vt:lpstr>
      <vt:lpstr>Posterama</vt:lpstr>
      <vt:lpstr>Office Theme</vt:lpstr>
      <vt:lpstr>File Management system</vt:lpstr>
      <vt:lpstr>Meet our team</vt:lpstr>
      <vt:lpstr>Agenda</vt:lpstr>
      <vt:lpstr>Introduction</vt:lpstr>
      <vt:lpstr>Features</vt:lpstr>
      <vt:lpstr>Menu Options</vt:lpstr>
      <vt:lpstr>Code Overview</vt:lpstr>
      <vt:lpstr>Code output</vt:lpstr>
      <vt:lpstr>Benefits</vt:lpstr>
      <vt:lpstr>Ask Any questions?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FNU LNU</dc:creator>
  <cp:lastModifiedBy>FNU LNU</cp:lastModifiedBy>
  <cp:revision>3</cp:revision>
  <dcterms:created xsi:type="dcterms:W3CDTF">2024-12-07T12:38:09Z</dcterms:created>
  <dcterms:modified xsi:type="dcterms:W3CDTF">2024-12-09T14:39:38Z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